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7" r:id="rId3"/>
    <p:sldId id="258" r:id="rId4"/>
    <p:sldId id="259" r:id="rId5"/>
    <p:sldId id="260" r:id="rId6"/>
    <p:sldId id="261" r:id="rId7"/>
    <p:sldId id="271" r:id="rId8"/>
    <p:sldId id="262" r:id="rId9"/>
    <p:sldId id="265" r:id="rId10"/>
    <p:sldId id="263" r:id="rId11"/>
    <p:sldId id="266" r:id="rId12"/>
    <p:sldId id="264" r:id="rId13"/>
    <p:sldId id="270" r:id="rId14"/>
    <p:sldId id="267" r:id="rId15"/>
    <p:sldId id="269" r:id="rId16"/>
    <p:sldId id="268"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2" d="100"/>
          <a:sy n="82" d="100"/>
        </p:scale>
        <p:origin x="1474" y="4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wmf>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ight Triangle 9"/>
          <p:cNvSpPr/>
          <p:nvPr/>
        </p:nvSpPr>
        <p:spPr>
          <a:xfrm>
            <a:off x="-2" y="4664147"/>
            <a:ext cx="9151089" cy="0"/>
          </a:xfrm>
          <a:prstGeom prst="rtTriangle">
            <a:avLst/>
          </a:prstGeom>
          <a:gradFill flip="none" rotWithShape="1">
            <a:gsLst>
              <a:gs pos="0">
                <a:schemeClr val="accent1">
                  <a:shade val="35000"/>
                  <a:satMod val="170000"/>
                  <a:alpha val="100000"/>
                </a:schemeClr>
              </a:gs>
              <a:gs pos="55000">
                <a:schemeClr val="accent1">
                  <a:tint val="90000"/>
                  <a:satMod val="150000"/>
                  <a:alpha val="100000"/>
                </a:schemeClr>
              </a:gs>
              <a:gs pos="100000">
                <a:schemeClr val="accent1">
                  <a:shade val="35000"/>
                  <a:satMod val="170000"/>
                  <a:alpha val="100000"/>
                </a:schemeClr>
              </a:gs>
            </a:gsLst>
            <a:lin ang="3000000" scaled="1"/>
            <a:tileRect/>
          </a:gradFill>
          <a:ln w="127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Title 8"/>
          <p:cNvSpPr>
            <a:spLocks noGrp="1"/>
          </p:cNvSpPr>
          <p:nvPr>
            <p:ph type="ctrTitle"/>
          </p:nvPr>
        </p:nvSpPr>
        <p:spPr>
          <a:xfrm>
            <a:off x="685800" y="1752601"/>
            <a:ext cx="7772400" cy="1829761"/>
          </a:xfrm>
        </p:spPr>
        <p:txBody>
          <a:bodyPr vert="horz" anchor="b">
            <a:normAutofit/>
            <a:scene3d>
              <a:camera prst="orthographicFront"/>
              <a:lightRig rig="soft" dir="t"/>
            </a:scene3d>
            <a:sp3d prstMaterial="softEdge">
              <a:bevelT w="25400" h="25400"/>
            </a:sp3d>
          </a:bodyPr>
          <a:lstStyle>
            <a:lvl1pPr algn="r">
              <a:defRPr sz="4800" b="1">
                <a:solidFill>
                  <a:schemeClr val="tx2"/>
                </a:solidFill>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17" name="Subtitle 16"/>
          <p:cNvSpPr>
            <a:spLocks noGrp="1"/>
          </p:cNvSpPr>
          <p:nvPr>
            <p:ph type="subTitle" idx="1"/>
          </p:nvPr>
        </p:nvSpPr>
        <p:spPr>
          <a:xfrm>
            <a:off x="685800" y="3611607"/>
            <a:ext cx="7772400" cy="1199704"/>
          </a:xfrm>
        </p:spPr>
        <p:txBody>
          <a:bodyPr lIns="45720" rIns="45720"/>
          <a:lstStyle>
            <a:lvl1pPr marL="0" marR="64008" indent="0" algn="r">
              <a:buNone/>
              <a:defRPr>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en-US"/>
              <a:t>Click to edit Master subtitle style</a:t>
            </a:r>
          </a:p>
        </p:txBody>
      </p:sp>
      <p:grpSp>
        <p:nvGrpSpPr>
          <p:cNvPr id="2" name="Group 1"/>
          <p:cNvGrpSpPr/>
          <p:nvPr/>
        </p:nvGrpSpPr>
        <p:grpSpPr>
          <a:xfrm>
            <a:off x="-3765" y="4953000"/>
            <a:ext cx="9147765" cy="1912088"/>
            <a:chOff x="-3765" y="4832896"/>
            <a:chExt cx="9147765" cy="2032192"/>
          </a:xfrm>
        </p:grpSpPr>
        <p:sp>
          <p:nvSpPr>
            <p:cNvPr id="7" name="Freeform 6"/>
            <p:cNvSpPr>
              <a:spLocks/>
            </p:cNvSpPr>
            <p:nvPr/>
          </p:nvSpPr>
          <p:spPr bwMode="auto">
            <a:xfrm>
              <a:off x="1687513" y="4832896"/>
              <a:ext cx="7456487" cy="518816"/>
            </a:xfrm>
            <a:custGeom>
              <a:avLst>
                <a:gd name="A1" fmla="val 0"/>
                <a:gd name="A2" fmla="val 0"/>
                <a:gd name="A3" fmla="val 0"/>
                <a:gd name="A4" fmla="val 0"/>
                <a:gd name="A5" fmla="val 0"/>
                <a:gd name="A6" fmla="val 0"/>
                <a:gd name="A7" fmla="val 0"/>
                <a:gd name="A8" fmla="val 0"/>
              </a:avLst>
              <a:gdLst/>
              <a:ahLst/>
              <a:cxnLst>
                <a:cxn ang="0">
                  <a:pos x="4697" y="0"/>
                </a:cxn>
                <a:cxn ang="0">
                  <a:pos x="4697" y="367"/>
                </a:cxn>
                <a:cxn ang="0">
                  <a:pos x="0" y="218"/>
                </a:cxn>
                <a:cxn ang="0">
                  <a:pos x="4697" y="0"/>
                </a:cxn>
              </a:cxnLst>
              <a:rect l="0" t="0" r="0" b="0"/>
              <a:pathLst>
                <a:path w="4697" h="367">
                  <a:moveTo>
                    <a:pt x="4697" y="0"/>
                  </a:moveTo>
                  <a:lnTo>
                    <a:pt x="4697" y="367"/>
                  </a:lnTo>
                  <a:lnTo>
                    <a:pt x="0" y="218"/>
                  </a:lnTo>
                  <a:lnTo>
                    <a:pt x="4697" y="0"/>
                  </a:lnTo>
                  <a:close/>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8" name="Freeform 7"/>
            <p:cNvSpPr>
              <a:spLocks/>
            </p:cNvSpPr>
            <p:nvPr/>
          </p:nvSpPr>
          <p:spPr bwMode="auto">
            <a:xfrm>
              <a:off x="35443" y="5135526"/>
              <a:ext cx="9108557" cy="83820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760" h="528">
                  <a:moveTo>
                    <a:pt x="0" y="0"/>
                  </a:moveTo>
                  <a:lnTo>
                    <a:pt x="5760" y="0"/>
                  </a:lnTo>
                  <a:lnTo>
                    <a:pt x="5760" y="528"/>
                  </a:lnTo>
                  <a:lnTo>
                    <a:pt x="48" y="0"/>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Freeform 10"/>
            <p:cNvSpPr>
              <a:spLocks/>
            </p:cNvSpPr>
            <p:nvPr/>
          </p:nvSpPr>
          <p:spPr bwMode="auto">
            <a:xfrm>
              <a:off x="0" y="4883888"/>
              <a:ext cx="9144000" cy="1981200"/>
            </a:xfrm>
            <a:custGeom>
              <a:avLst>
                <a:gd name="A1" fmla="val 0"/>
                <a:gd name="A2" fmla="val 0"/>
                <a:gd name="A3" fmla="val 0"/>
                <a:gd name="A4" fmla="val 0"/>
                <a:gd name="A5" fmla="val 0"/>
                <a:gd name="A6" fmla="val 0"/>
                <a:gd name="A7" fmla="val 0"/>
                <a:gd name="A8" fmla="val 0"/>
              </a:avLst>
              <a:gdLst/>
              <a:ahLst/>
              <a:cxnLst>
                <a:cxn ang="0">
                  <a:pos x="0" y="0"/>
                </a:cxn>
                <a:cxn ang="0">
                  <a:pos x="0" y="1248"/>
                </a:cxn>
                <a:cxn ang="0">
                  <a:pos x="5760" y="1248"/>
                </a:cxn>
                <a:cxn ang="0">
                  <a:pos x="5760" y="528"/>
                </a:cxn>
                <a:cxn ang="0">
                  <a:pos x="0" y="0"/>
                </a:cxn>
              </a:cxnLst>
              <a:rect l="0" t="0" r="0" b="0"/>
              <a:pathLst>
                <a:path w="5760" h="1248">
                  <a:moveTo>
                    <a:pt x="0" y="0"/>
                  </a:moveTo>
                  <a:lnTo>
                    <a:pt x="0" y="1248"/>
                  </a:lnTo>
                  <a:lnTo>
                    <a:pt x="5760" y="1248"/>
                  </a:lnTo>
                  <a:lnTo>
                    <a:pt x="5760" y="528"/>
                  </a:lnTo>
                  <a:lnTo>
                    <a:pt x="0" y="0"/>
                  </a:lnTo>
                  <a:close/>
                </a:path>
              </a:pathLst>
            </a:cu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dirty="0"/>
            </a:p>
          </p:txBody>
        </p:sp>
        <p:cxnSp>
          <p:nvCxnSpPr>
            <p:cNvPr id="12" name="Straight Connector 11"/>
            <p:cNvCxnSpPr/>
            <p:nvPr/>
          </p:nvCxnSpPr>
          <p:spPr>
            <a:xfrm>
              <a:off x="-3765" y="4880373"/>
              <a:ext cx="9147765" cy="83994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grpSp>
      <p:sp>
        <p:nvSpPr>
          <p:cNvPr id="30" name="Date Placeholder 29"/>
          <p:cNvSpPr>
            <a:spLocks noGrp="1"/>
          </p:cNvSpPr>
          <p:nvPr>
            <p:ph type="dt" sz="half" idx="10"/>
          </p:nvPr>
        </p:nvSpPr>
        <p:spPr/>
        <p:txBody>
          <a:bodyPr/>
          <a:lstStyle>
            <a:lvl1pPr>
              <a:defRPr>
                <a:solidFill>
                  <a:srgbClr val="FFFFFF"/>
                </a:solidFill>
              </a:defRPr>
            </a:lvl1pPr>
            <a:extLst/>
          </a:lstStyle>
          <a:p>
            <a:fld id="{1D8BD707-D9CF-40AE-B4C6-C98DA3205C09}" type="datetimeFigureOut">
              <a:rPr lang="en-US" smtClean="0"/>
              <a:pPr/>
              <a:t>7/18/2022</a:t>
            </a:fld>
            <a:endParaRPr lang="en-US" dirty="0"/>
          </a:p>
        </p:txBody>
      </p:sp>
      <p:sp>
        <p:nvSpPr>
          <p:cNvPr id="19" name="Footer Placeholder 18"/>
          <p:cNvSpPr>
            <a:spLocks noGrp="1"/>
          </p:cNvSpPr>
          <p:nvPr>
            <p:ph type="ftr" sz="quarter" idx="11"/>
          </p:nvPr>
        </p:nvSpPr>
        <p:spPr/>
        <p:txBody>
          <a:bodyPr/>
          <a:lstStyle>
            <a:lvl1pPr>
              <a:defRPr>
                <a:solidFill>
                  <a:schemeClr val="accent1">
                    <a:tint val="20000"/>
                  </a:schemeClr>
                </a:solidFill>
              </a:defRPr>
            </a:lvl1pPr>
            <a:extLst/>
          </a:lstStyle>
          <a:p>
            <a:endParaRPr lang="en-US" dirty="0"/>
          </a:p>
        </p:txBody>
      </p:sp>
      <p:sp>
        <p:nvSpPr>
          <p:cNvPr id="27" name="Slide Number Placeholder 26"/>
          <p:cNvSpPr>
            <a:spLocks noGrp="1"/>
          </p:cNvSpPr>
          <p:nvPr>
            <p:ph type="sldNum" sz="quarter" idx="12"/>
          </p:nvPr>
        </p:nvSpPr>
        <p:spPr/>
        <p:txBody>
          <a:bodyPr/>
          <a:lstStyle>
            <a:lvl1pPr>
              <a:defRPr>
                <a:solidFill>
                  <a:srgbClr val="FFFFFF"/>
                </a:solidFill>
              </a:defRPr>
            </a:lvl1pPr>
            <a:extLst/>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a:xfrm>
            <a:off x="457200" y="1481329"/>
            <a:ext cx="8229600" cy="4386071"/>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7/18/2022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44013" y="274640"/>
            <a:ext cx="1777470" cy="5592761"/>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457200" y="274641"/>
            <a:ext cx="6324600" cy="5592760"/>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7/18/2022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1D8BD707-D9CF-40AE-B4C6-C98DA3205C09}" type="datetimeFigureOut">
              <a:rPr lang="en-US" smtClean="0"/>
              <a:pPr/>
              <a:t>7/18/2022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
        <p:nvSpPr>
          <p:cNvPr id="7" name="Title 6"/>
          <p:cNvSpPr>
            <a:spLocks noGrp="1"/>
          </p:cNvSpPr>
          <p:nvPr>
            <p:ph type="title"/>
          </p:nvPr>
        </p:nvSpPr>
        <p:spPr/>
        <p:txBody>
          <a:bodyPr rtlCol="0"/>
          <a:lstStyle/>
          <a:p>
            <a:r>
              <a:rPr kumimoji="0" lang="en-US"/>
              <a:t>Click to edit Master title style</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2">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76" y="1059712"/>
            <a:ext cx="7772400" cy="1828800"/>
          </a:xfrm>
        </p:spPr>
        <p:txBody>
          <a:bodyPr vert="horz" anchor="b">
            <a:normAutofit/>
            <a:scene3d>
              <a:camera prst="orthographicFront"/>
              <a:lightRig rig="soft" dir="t"/>
            </a:scene3d>
            <a:sp3d prstMaterial="softEdge">
              <a:bevelT w="25400" h="25400"/>
            </a:sp3d>
          </a:bodyPr>
          <a:lstStyle>
            <a:lvl1pPr algn="r">
              <a:buNone/>
              <a:defRPr sz="4800" b="1" cap="none" baseline="0">
                <a:effectLst>
                  <a:outerShdw blurRad="31750" dist="25400" dir="5400000" algn="tl" rotWithShape="0">
                    <a:srgbClr val="000000">
                      <a:alpha val="25000"/>
                    </a:srgbClr>
                  </a:outerShdw>
                </a:effectLst>
              </a:defRPr>
            </a:lvl1pPr>
            <a:extLst/>
          </a:lstStyle>
          <a:p>
            <a:r>
              <a:rPr kumimoji="0" lang="en-US"/>
              <a:t>Click to edit Master title style</a:t>
            </a:r>
          </a:p>
        </p:txBody>
      </p:sp>
      <p:sp>
        <p:nvSpPr>
          <p:cNvPr id="3" name="Text Placeholder 2"/>
          <p:cNvSpPr>
            <a:spLocks noGrp="1"/>
          </p:cNvSpPr>
          <p:nvPr>
            <p:ph type="body" idx="1"/>
          </p:nvPr>
        </p:nvSpPr>
        <p:spPr>
          <a:xfrm>
            <a:off x="3922713" y="2931712"/>
            <a:ext cx="4572000" cy="1454888"/>
          </a:xfrm>
        </p:spPr>
        <p:txBody>
          <a:bodyPr lIns="91440" rIns="91440" anchor="t"/>
          <a:lstStyle>
            <a:lvl1pPr marL="0" indent="0" algn="l">
              <a:buNone/>
              <a:defRPr sz="2300">
                <a:solidFill>
                  <a:schemeClr val="tx1"/>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
        <p:nvSpPr>
          <p:cNvPr id="7" name="Chevron 6"/>
          <p:cNvSpPr/>
          <p:nvPr/>
        </p:nvSpPr>
        <p:spPr>
          <a:xfrm>
            <a:off x="3636680"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dirty="0"/>
          </a:p>
        </p:txBody>
      </p:sp>
      <p:sp>
        <p:nvSpPr>
          <p:cNvPr id="8" name="Chevron 7"/>
          <p:cNvSpPr/>
          <p:nvPr/>
        </p:nvSpPr>
        <p:spPr>
          <a:xfrm>
            <a:off x="3450264" y="3005472"/>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bg>
      <p:bgRef idx="1002">
        <a:schemeClr val="bg1"/>
      </p:bgRef>
    </p:bg>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Content Placeholder 3"/>
          <p:cNvSpPr>
            <a:spLocks noGrp="1"/>
          </p:cNvSpPr>
          <p:nvPr>
            <p:ph sz="half" idx="2"/>
          </p:nvPr>
        </p:nvSpPr>
        <p:spPr>
          <a:xfrm>
            <a:off x="4648200" y="1481328"/>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p:txBody>
          <a:bodyPr/>
          <a:lstStyle/>
          <a:p>
            <a:fld id="{1D8BD707-D9CF-40AE-B4C6-C98DA3205C09}" type="datetimeFigureOut">
              <a:rPr lang="en-US" smtClean="0"/>
              <a:pPr/>
              <a:t>7/18/2022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
        <p:nvSpPr>
          <p:cNvPr id="8" name="Title 7"/>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8229600" cy="1143000"/>
          </a:xfrm>
        </p:spPr>
        <p:txBody>
          <a:bodyPr anchor="ctr"/>
          <a:lstStyle>
            <a:lvl1pPr>
              <a:defRPr/>
            </a:lvl1pPr>
            <a:extLst/>
          </a:lstStyle>
          <a:p>
            <a:r>
              <a:rPr kumimoji="0" lang="en-US"/>
              <a:t>Click to edit Master title style</a:t>
            </a:r>
          </a:p>
        </p:txBody>
      </p:sp>
      <p:sp>
        <p:nvSpPr>
          <p:cNvPr id="3" name="Text Placeholder 2"/>
          <p:cNvSpPr>
            <a:spLocks noGrp="1"/>
          </p:cNvSpPr>
          <p:nvPr>
            <p:ph type="body" idx="1"/>
          </p:nvPr>
        </p:nvSpPr>
        <p:spPr>
          <a:xfrm>
            <a:off x="457200" y="5410200"/>
            <a:ext cx="4040188"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4" name="Text Placeholder 3"/>
          <p:cNvSpPr>
            <a:spLocks noGrp="1"/>
          </p:cNvSpPr>
          <p:nvPr>
            <p:ph type="body" sz="half" idx="3"/>
          </p:nvPr>
        </p:nvSpPr>
        <p:spPr>
          <a:xfrm>
            <a:off x="4645026" y="5410200"/>
            <a:ext cx="4041775" cy="762000"/>
          </a:xfrm>
          <a:solidFill>
            <a:schemeClr val="accent1"/>
          </a:solidFill>
          <a:ln w="9652">
            <a:solidFill>
              <a:schemeClr val="accent1"/>
            </a:solidFill>
            <a:miter lim="800000"/>
          </a:ln>
        </p:spPr>
        <p:txBody>
          <a:bodyPr lIns="182880" anchor="ctr"/>
          <a:lstStyle>
            <a:lvl1pPr marL="0" indent="0">
              <a:buNone/>
              <a:defRPr sz="2400" b="0">
                <a:solidFill>
                  <a:schemeClr val="bg1"/>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en-US"/>
              <a:t>Click to edit Master text styles</a:t>
            </a:r>
          </a:p>
        </p:txBody>
      </p:sp>
      <p:sp>
        <p:nvSpPr>
          <p:cNvPr id="5" name="Content Placeholder 4"/>
          <p:cNvSpPr>
            <a:spLocks noGrp="1"/>
          </p:cNvSpPr>
          <p:nvPr>
            <p:ph sz="quarter" idx="2"/>
          </p:nvPr>
        </p:nvSpPr>
        <p:spPr>
          <a:xfrm>
            <a:off x="457200" y="1444294"/>
            <a:ext cx="4040188" cy="3941763"/>
          </a:xfrm>
          <a:ln>
            <a:noFill/>
            <a:prstDash val="sysDash"/>
            <a:miter lim="800000"/>
          </a:ln>
        </p:spPr>
        <p:txBody>
          <a:bodyPr/>
          <a:lstStyle>
            <a:lvl1pPr>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6" name="Content Placeholder 5"/>
          <p:cNvSpPr>
            <a:spLocks noGrp="1"/>
          </p:cNvSpPr>
          <p:nvPr>
            <p:ph sz="quarter" idx="4"/>
          </p:nvPr>
        </p:nvSpPr>
        <p:spPr>
          <a:xfrm>
            <a:off x="4645025" y="1444294"/>
            <a:ext cx="4041775" cy="3941763"/>
          </a:xfrm>
          <a:ln>
            <a:noFill/>
            <a:prstDash val="sysDash"/>
            <a:miter lim="800000"/>
          </a:ln>
        </p:spPr>
        <p:txBody>
          <a:bodyPr/>
          <a:lstStyle>
            <a:lvl1pPr>
              <a:spcBef>
                <a:spcPts val="0"/>
              </a:spcBef>
              <a:defRPr sz="2400"/>
            </a:lvl1pPr>
            <a:lvl2pPr>
              <a:defRPr sz="2000"/>
            </a:lvl2pPr>
            <a:lvl3pPr>
              <a:defRPr sz="1800"/>
            </a:lvl3pPr>
            <a:lvl4pPr>
              <a:defRPr sz="1600"/>
            </a:lvl4pPr>
            <a:lvl5pPr>
              <a:defRPr sz="16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0"/>
          </p:nvPr>
        </p:nvSpPr>
        <p:spPr/>
        <p:txBody>
          <a:bodyPr/>
          <a:lstStyle/>
          <a:p>
            <a:fld id="{1D8BD707-D9CF-40AE-B4C6-C98DA3205C09}" type="datetimeFigureOut">
              <a:rPr lang="en-US" smtClean="0"/>
              <a:pPr/>
              <a:t>7/18/2022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2">
        <a:schemeClr val="bg1"/>
      </p:bgRef>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1D8BD707-D9CF-40AE-B4C6-C98DA3205C09}" type="datetimeFigureOut">
              <a:rPr lang="en-US" smtClean="0"/>
              <a:pPr/>
              <a:t>7/18/2022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
        <p:nvSpPr>
          <p:cNvPr id="6" name="Title 5"/>
          <p:cNvSpPr>
            <a:spLocks noGrp="1"/>
          </p:cNvSpPr>
          <p:nvPr>
            <p:ph type="title"/>
          </p:nvPr>
        </p:nvSpPr>
        <p:spPr/>
        <p:txBody>
          <a:bodyPr rtlCol="0"/>
          <a:lstStyle/>
          <a:p>
            <a:r>
              <a:rPr kumimoji="0" lang="en-US"/>
              <a:t>Click to edit Master title style</a:t>
            </a:r>
          </a:p>
        </p:txBody>
      </p:sp>
    </p:spTree>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3">
        <a:schemeClr val="bg1"/>
      </p:bgRef>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4876800"/>
            <a:ext cx="7481776" cy="457200"/>
          </a:xfrm>
        </p:spPr>
        <p:txBody>
          <a:bodyPr vert="horz" anchor="t">
            <a:noAutofit/>
            <a:sp3d prstMaterial="softEdge">
              <a:bevelT w="0" h="0"/>
            </a:sp3d>
          </a:bodyPr>
          <a:lstStyle>
            <a:lvl1pPr algn="r">
              <a:buNone/>
              <a:defRPr sz="2500" b="0">
                <a:solidFill>
                  <a:schemeClr val="accent1"/>
                </a:solidFill>
                <a:effectLst/>
              </a:defRPr>
            </a:lvl1pPr>
            <a:extLst/>
          </a:lstStyle>
          <a:p>
            <a:r>
              <a:rPr kumimoji="0" lang="en-US"/>
              <a:t>Click to edit Master title style</a:t>
            </a:r>
          </a:p>
        </p:txBody>
      </p:sp>
      <p:sp>
        <p:nvSpPr>
          <p:cNvPr id="3" name="Text Placeholder 2"/>
          <p:cNvSpPr>
            <a:spLocks noGrp="1"/>
          </p:cNvSpPr>
          <p:nvPr>
            <p:ph type="body" idx="2"/>
          </p:nvPr>
        </p:nvSpPr>
        <p:spPr>
          <a:xfrm>
            <a:off x="4419600" y="5355102"/>
            <a:ext cx="3974592" cy="914400"/>
          </a:xfrm>
        </p:spPr>
        <p:txBody>
          <a:bodyPr/>
          <a:lstStyle>
            <a:lvl1pPr marL="0" indent="0" algn="r">
              <a:buNone/>
              <a:defRPr sz="1600"/>
            </a:lvl1pPr>
            <a:lvl2pPr>
              <a:buNone/>
              <a:defRPr sz="1200"/>
            </a:lvl2pPr>
            <a:lvl3pPr>
              <a:buNone/>
              <a:defRPr sz="1000"/>
            </a:lvl3pPr>
            <a:lvl4pPr>
              <a:buNone/>
              <a:defRPr sz="900"/>
            </a:lvl4pPr>
            <a:lvl5pPr>
              <a:buNone/>
              <a:defRPr sz="900"/>
            </a:lvl5pPr>
            <a:extLst/>
          </a:lstStyle>
          <a:p>
            <a:pPr lvl="0" eaLnBrk="1" latinLnBrk="0" hangingPunct="1"/>
            <a:r>
              <a:rPr kumimoji="0" lang="en-US"/>
              <a:t>Click to edit Master text styles</a:t>
            </a:r>
          </a:p>
        </p:txBody>
      </p:sp>
      <p:sp>
        <p:nvSpPr>
          <p:cNvPr id="4" name="Content Placeholder 3"/>
          <p:cNvSpPr>
            <a:spLocks noGrp="1"/>
          </p:cNvSpPr>
          <p:nvPr>
            <p:ph sz="half" idx="1"/>
          </p:nvPr>
        </p:nvSpPr>
        <p:spPr>
          <a:xfrm>
            <a:off x="914400" y="274320"/>
            <a:ext cx="7479792"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5" name="Date Placeholder 4"/>
          <p:cNvSpPr>
            <a:spLocks noGrp="1"/>
          </p:cNvSpPr>
          <p:nvPr>
            <p:ph type="dt" sz="half" idx="10"/>
          </p:nvPr>
        </p:nvSpPr>
        <p:spPr>
          <a:xfrm>
            <a:off x="6727032" y="6407944"/>
            <a:ext cx="1920240" cy="365760"/>
          </a:xfrm>
        </p:spPr>
        <p:txBody>
          <a:bodyPr/>
          <a:lstStyle/>
          <a:p>
            <a:fld id="{1D8BD707-D9CF-40AE-B4C6-C98DA3205C09}" type="datetimeFigureOut">
              <a:rPr lang="en-US" smtClean="0"/>
              <a:pPr/>
              <a:t>7/18/2022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2">
        <a:schemeClr val="bg1"/>
      </p:bgRef>
    </p:bg>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1141232" y="5443402"/>
            <a:ext cx="7162800" cy="648232"/>
          </a:xfrm>
          <a:noFill/>
        </p:spPr>
        <p:txBody>
          <a:bodyPr lIns="91440" tIns="0" rIns="91440" anchor="t"/>
          <a:lstStyle>
            <a:lvl1pPr marL="0" marR="18288" indent="0" algn="r">
              <a:buNone/>
              <a:defRPr sz="1400"/>
            </a:lvl1pPr>
            <a:lvl2pPr>
              <a:defRPr sz="1200"/>
            </a:lvl2pPr>
            <a:lvl3pPr>
              <a:defRPr sz="1000"/>
            </a:lvl3pPr>
            <a:lvl4pPr>
              <a:defRPr sz="900"/>
            </a:lvl4pPr>
            <a:lvl5pPr>
              <a:defRPr sz="900"/>
            </a:lvl5pPr>
            <a:extLst/>
          </a:lstStyle>
          <a:p>
            <a:pPr lvl="0" eaLnBrk="1" latinLnBrk="0" hangingPunct="1"/>
            <a:r>
              <a:rPr kumimoji="0" lang="en-US"/>
              <a:t>Click to edit Master text styles</a:t>
            </a:r>
          </a:p>
        </p:txBody>
      </p:sp>
      <p:sp>
        <p:nvSpPr>
          <p:cNvPr id="3" name="Picture Placeholder 2"/>
          <p:cNvSpPr>
            <a:spLocks noGrp="1"/>
          </p:cNvSpPr>
          <p:nvPr>
            <p:ph type="pic" idx="1"/>
          </p:nvPr>
        </p:nvSpPr>
        <p:spPr>
          <a:xfrm>
            <a:off x="228600" y="189968"/>
            <a:ext cx="8686800" cy="4389120"/>
          </a:xfrm>
          <a:prstGeom prst="rect">
            <a:avLst/>
          </a:prstGeom>
          <a:solidFill>
            <a:schemeClr val="bg2"/>
          </a:solidFill>
          <a:ln>
            <a:solidFill>
              <a:schemeClr val="bg1"/>
            </a:solidFill>
          </a:ln>
          <a:effectLst>
            <a:innerShdw blurRad="95250">
              <a:srgbClr val="000000"/>
            </a:innerShdw>
          </a:effectLst>
        </p:spPr>
        <p:txBody>
          <a:bodyPr/>
          <a:lstStyle>
            <a:lvl1pPr marL="0" indent="0">
              <a:buNone/>
              <a:defRPr sz="3200"/>
            </a:lvl1pPr>
            <a:extLst/>
          </a:lstStyle>
          <a:p>
            <a:r>
              <a:rPr kumimoji="0" lang="en-US" dirty="0"/>
              <a:t>Click icon to add picture</a:t>
            </a:r>
          </a:p>
        </p:txBody>
      </p:sp>
      <p:sp>
        <p:nvSpPr>
          <p:cNvPr id="5" name="Date Placeholder 4"/>
          <p:cNvSpPr>
            <a:spLocks noGrp="1"/>
          </p:cNvSpPr>
          <p:nvPr>
            <p:ph type="dt" sz="half" idx="10"/>
          </p:nvPr>
        </p:nvSpPr>
        <p:spPr/>
        <p:txBody>
          <a:bodyPr/>
          <a:lstStyle>
            <a:lvl1pPr>
              <a:defRPr>
                <a:solidFill>
                  <a:schemeClr val="tx1"/>
                </a:solidFill>
              </a:defRPr>
            </a:lvl1pPr>
            <a:extLst/>
          </a:lstStyle>
          <a:p>
            <a:fld id="{1D8BD707-D9CF-40AE-B4C6-C98DA3205C09}" type="datetimeFigureOut">
              <a:rPr lang="en-US" smtClean="0"/>
              <a:pPr/>
              <a:t>7/18/2022</a:t>
            </a:fld>
            <a:endParaRPr lang="en-US" dirty="0"/>
          </a:p>
        </p:txBody>
      </p:sp>
      <p:sp>
        <p:nvSpPr>
          <p:cNvPr id="6" name="Footer Placeholder 5"/>
          <p:cNvSpPr>
            <a:spLocks noGrp="1"/>
          </p:cNvSpPr>
          <p:nvPr>
            <p:ph type="ftr" sz="quarter" idx="11"/>
          </p:nvPr>
        </p:nvSpPr>
        <p:spPr>
          <a:xfrm>
            <a:off x="4380072" y="6407944"/>
            <a:ext cx="2350681" cy="365125"/>
          </a:xfrm>
        </p:spPr>
        <p:txBody>
          <a:bodyPr/>
          <a:lstStyle>
            <a:lvl1pPr>
              <a:defRPr>
                <a:solidFill>
                  <a:schemeClr val="tx1"/>
                </a:solidFill>
              </a:defRPr>
            </a:lvl1pPr>
            <a:extLst/>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extLst/>
          </a:lstStyle>
          <a:p>
            <a:fld id="{B6F15528-21DE-4FAA-801E-634DDDAF4B2B}" type="slidenum">
              <a:rPr lang="en-US" smtClean="0"/>
              <a:pPr/>
              <a:t>‹#›</a:t>
            </a:fld>
            <a:endParaRPr lang="en-US" dirty="0"/>
          </a:p>
        </p:txBody>
      </p:sp>
      <p:sp>
        <p:nvSpPr>
          <p:cNvPr id="2" name="Title 1"/>
          <p:cNvSpPr>
            <a:spLocks noGrp="1"/>
          </p:cNvSpPr>
          <p:nvPr>
            <p:ph type="title"/>
          </p:nvPr>
        </p:nvSpPr>
        <p:spPr>
          <a:xfrm>
            <a:off x="228600" y="4865122"/>
            <a:ext cx="8075432" cy="562672"/>
          </a:xfrm>
          <a:noFill/>
        </p:spPr>
        <p:txBody>
          <a:bodyPr anchor="t">
            <a:sp3d prstMaterial="softEdge"/>
          </a:bodyPr>
          <a:lstStyle>
            <a:lvl1pPr marR="0" algn="r">
              <a:buNone/>
              <a:defRPr sz="3000" b="0">
                <a:solidFill>
                  <a:schemeClr val="accent1"/>
                </a:solidFill>
                <a:effectLst>
                  <a:outerShdw blurRad="50800" dist="25000" dir="5400000" algn="t" rotWithShape="0">
                    <a:prstClr val="black">
                      <a:alpha val="45000"/>
                    </a:prstClr>
                  </a:outerShdw>
                </a:effectLst>
              </a:defRPr>
            </a:lvl1pPr>
            <a:extLst/>
          </a:lstStyle>
          <a:p>
            <a:r>
              <a:rPr kumimoji="0" lang="en-US"/>
              <a:t>Click to edit Master title style</a:t>
            </a:r>
          </a:p>
        </p:txBody>
      </p:sp>
      <p:sp>
        <p:nvSpPr>
          <p:cNvPr id="8" name="Freeform 7"/>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Freeform 8"/>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0" name="Right Triangle 9"/>
          <p:cNvSpPr>
            <a:spLocks/>
          </p:cNvSpPr>
          <p:nvPr/>
        </p:nvSpPr>
        <p:spPr bwMode="auto">
          <a:xfrm>
            <a:off x="-6042" y="5791253"/>
            <a:ext cx="3402314" cy="1080868"/>
          </a:xfrm>
          <a:prstGeom prst="rtTriangle">
            <a:avLst/>
          </a:prstGeom>
          <a:blipFill>
            <a:blip r:embed="rId2">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dirty="0"/>
          </a:p>
        </p:txBody>
      </p:sp>
      <p:cxnSp>
        <p:nvCxnSpPr>
          <p:cNvPr id="11" name="Straight Connector 10"/>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12" name="Chevron 11"/>
          <p:cNvSpPr/>
          <p:nvPr/>
        </p:nvSpPr>
        <p:spPr>
          <a:xfrm>
            <a:off x="8664112"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dirty="0"/>
          </a:p>
        </p:txBody>
      </p:sp>
      <p:sp>
        <p:nvSpPr>
          <p:cNvPr id="13" name="Chevron 12"/>
          <p:cNvSpPr/>
          <p:nvPr/>
        </p:nvSpPr>
        <p:spPr>
          <a:xfrm>
            <a:off x="8477696" y="4988440"/>
            <a:ext cx="182880" cy="228600"/>
          </a:xfrm>
          <a:prstGeom prst="chevron">
            <a:avLst>
              <a:gd name="adj" fmla="val 50000"/>
            </a:avLst>
          </a:prstGeom>
          <a:gradFill flip="none" rotWithShape="1">
            <a:gsLst>
              <a:gs pos="0">
                <a:schemeClr val="accent1">
                  <a:shade val="60000"/>
                  <a:satMod val="125000"/>
                </a:schemeClr>
              </a:gs>
              <a:gs pos="72000">
                <a:schemeClr val="accent1">
                  <a:tint val="90000"/>
                  <a:satMod val="138000"/>
                </a:schemeClr>
              </a:gs>
              <a:gs pos="100000">
                <a:schemeClr val="accent1">
                  <a:tint val="76000"/>
                  <a:satMod val="136000"/>
                </a:schemeClr>
              </a:gs>
            </a:gsLst>
            <a:lin ang="16200000" scaled="0"/>
          </a:gradFill>
          <a:ln w="3175" cap="rnd" cmpd="sng" algn="ctr">
            <a:solidFill>
              <a:schemeClr val="accent1">
                <a:shade val="50000"/>
              </a:schemeClr>
            </a:solidFill>
            <a:prstDash val="solid"/>
          </a:ln>
          <a:effectLst>
            <a:outerShdw blurRad="50800" dist="25400" dir="5400000">
              <a:srgbClr val="000000">
                <a:alpha val="46000"/>
              </a:srgbClr>
            </a:outerShdw>
          </a:effectLst>
        </p:spPr>
        <p:style>
          <a:lnRef idx="1">
            <a:schemeClr val="accent1"/>
          </a:lnRef>
          <a:fillRef idx="3">
            <a:schemeClr val="accent1"/>
          </a:fillRef>
          <a:effectRef idx="2">
            <a:schemeClr val="accent1"/>
          </a:effectRef>
          <a:fontRef idx="minor">
            <a:schemeClr val="lt1"/>
          </a:fontRef>
        </p:style>
        <p:txBody>
          <a:bodyPr anchor="ctr"/>
          <a:lstStyle/>
          <a:p>
            <a:pPr algn="l" eaLnBrk="1" latinLnBrk="0" hangingPunct="1"/>
            <a:endParaRPr kumimoji="0"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 name="Freeform 12"/>
          <p:cNvSpPr>
            <a:spLocks/>
          </p:cNvSpPr>
          <p:nvPr/>
        </p:nvSpPr>
        <p:spPr bwMode="auto">
          <a:xfrm>
            <a:off x="499273" y="5944936"/>
            <a:ext cx="4940624" cy="921076"/>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7485" h="337">
                <a:moveTo>
                  <a:pt x="0" y="2"/>
                </a:moveTo>
                <a:lnTo>
                  <a:pt x="7485" y="337"/>
                </a:lnTo>
                <a:lnTo>
                  <a:pt x="5558" y="337"/>
                </a:lnTo>
                <a:lnTo>
                  <a:pt x="1" y="0"/>
                </a:lnTo>
              </a:path>
            </a:pathLst>
          </a:custGeom>
          <a:solidFill>
            <a:schemeClr val="accent1">
              <a:tint val="65000"/>
              <a:satMod val="115000"/>
              <a:alpha val="4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2" name="Freeform 11"/>
          <p:cNvSpPr>
            <a:spLocks/>
          </p:cNvSpPr>
          <p:nvPr/>
        </p:nvSpPr>
        <p:spPr bwMode="auto">
          <a:xfrm>
            <a:off x="485717" y="5939011"/>
            <a:ext cx="3690451" cy="933450"/>
          </a:xfrm>
          <a:custGeom>
            <a:avLst>
              <a:gd name="A1" fmla="val 0"/>
              <a:gd name="A2" fmla="val 0"/>
              <a:gd name="A3" fmla="val 0"/>
              <a:gd name="A4" fmla="val 0"/>
              <a:gd name="A5" fmla="val 0"/>
              <a:gd name="A6" fmla="val 0"/>
              <a:gd name="A7" fmla="val 0"/>
              <a:gd name="A8" fmla="val 0"/>
            </a:avLst>
            <a:gdLst/>
            <a:ahLst/>
            <a:cxnLst>
              <a:cxn ang="0">
                <a:pos x="0" y="0"/>
              </a:cxn>
              <a:cxn ang="0">
                <a:pos x="5760" y="0"/>
              </a:cxn>
              <a:cxn ang="0">
                <a:pos x="5760" y="528"/>
              </a:cxn>
              <a:cxn ang="0">
                <a:pos x="48" y="0"/>
              </a:cxn>
            </a:cxnLst>
            <a:rect l="0" t="0" r="0" b="0"/>
            <a:pathLst>
              <a:path w="5591" h="588">
                <a:moveTo>
                  <a:pt x="0" y="0"/>
                </a:moveTo>
                <a:lnTo>
                  <a:pt x="5591" y="585"/>
                </a:lnTo>
                <a:lnTo>
                  <a:pt x="4415" y="588"/>
                </a:lnTo>
                <a:lnTo>
                  <a:pt x="12" y="4"/>
                </a:lnTo>
              </a:path>
            </a:pathLst>
          </a:custGeom>
          <a:solidFill>
            <a:srgbClr val="000000">
              <a:alpha val="100000"/>
            </a:srgb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4" name="Right Triangle 13"/>
          <p:cNvSpPr>
            <a:spLocks/>
          </p:cNvSpPr>
          <p:nvPr/>
        </p:nvSpPr>
        <p:spPr bwMode="auto">
          <a:xfrm>
            <a:off x="-6042" y="5791253"/>
            <a:ext cx="3402314" cy="1080868"/>
          </a:xfrm>
          <a:prstGeom prst="rtTriangle">
            <a:avLst/>
          </a:prstGeom>
          <a:blipFill>
            <a:blip r:embed="rId13">
              <a:alphaModFix amt="50000"/>
            </a:blip>
            <a:tile tx="0" ty="0" sx="50000" sy="50000" flip="none" algn="t"/>
          </a:blipFill>
          <a:ln w="12700" cap="rnd" cmpd="thickThin" algn="ctr">
            <a:noFill/>
            <a:prstDash val="solid"/>
          </a:ln>
          <a:effectLst>
            <a:fillOverlay blend="mult">
              <a:gradFill flip="none" rotWithShape="1">
                <a:gsLst>
                  <a:gs pos="0">
                    <a:schemeClr val="accent1">
                      <a:shade val="20000"/>
                      <a:satMod val="176000"/>
                      <a:alpha val="100000"/>
                    </a:schemeClr>
                  </a:gs>
                  <a:gs pos="18000">
                    <a:schemeClr val="accent1">
                      <a:shade val="48000"/>
                      <a:satMod val="153000"/>
                      <a:alpha val="100000"/>
                    </a:schemeClr>
                  </a:gs>
                  <a:gs pos="43000">
                    <a:schemeClr val="accent1">
                      <a:tint val="86000"/>
                      <a:satMod val="149000"/>
                      <a:alpha val="100000"/>
                    </a:schemeClr>
                  </a:gs>
                  <a:gs pos="45000">
                    <a:schemeClr val="accent1">
                      <a:tint val="85000"/>
                      <a:satMod val="150000"/>
                      <a:alpha val="100000"/>
                    </a:schemeClr>
                  </a:gs>
                  <a:gs pos="50000">
                    <a:schemeClr val="accent1">
                      <a:tint val="86000"/>
                      <a:satMod val="149000"/>
                      <a:alpha val="100000"/>
                    </a:schemeClr>
                  </a:gs>
                  <a:gs pos="79000">
                    <a:schemeClr val="accent1">
                      <a:shade val="53000"/>
                      <a:satMod val="150000"/>
                      <a:alpha val="100000"/>
                    </a:schemeClr>
                  </a:gs>
                  <a:gs pos="100000">
                    <a:schemeClr val="accent1">
                      <a:shade val="25000"/>
                      <a:satMod val="170000"/>
                      <a:alpha val="100000"/>
                    </a:schemeClr>
                  </a:gs>
                </a:gsLst>
                <a:lin ang="450000" scaled="1"/>
                <a:tileRect/>
              </a:gradFill>
            </a:fillOverlay>
          </a:effectLst>
        </p:spPr>
        <p:style>
          <a:lnRef idx="3">
            <a:schemeClr val="lt1"/>
          </a:lnRef>
          <a:fillRef idx="1">
            <a:schemeClr val="accent1"/>
          </a:fillRef>
          <a:effectRef idx="1">
            <a:schemeClr val="accent1"/>
          </a:effectRef>
          <a:fontRef idx="minor">
            <a:schemeClr val="lt1"/>
          </a:fontRef>
        </p:style>
        <p:txBody>
          <a:bodyPr vert="horz" wrap="square" lIns="91440" tIns="45720" rIns="91440" bIns="45720" anchor="ctr" compatLnSpc="1"/>
          <a:lstStyle/>
          <a:p>
            <a:pPr algn="ctr" eaLnBrk="1" latinLnBrk="0" hangingPunct="1"/>
            <a:endParaRPr kumimoji="0" lang="en-US" dirty="0"/>
          </a:p>
        </p:txBody>
      </p:sp>
      <p:cxnSp>
        <p:nvCxnSpPr>
          <p:cNvPr id="15" name="Straight Connector 14"/>
          <p:cNvCxnSpPr/>
          <p:nvPr/>
        </p:nvCxnSpPr>
        <p:spPr>
          <a:xfrm>
            <a:off x="-9237" y="5787738"/>
            <a:ext cx="3405509" cy="1084383"/>
          </a:xfrm>
          <a:prstGeom prst="line">
            <a:avLst/>
          </a:prstGeom>
          <a:noFill/>
          <a:ln w="12065" cap="flat" cmpd="sng" algn="ctr">
            <a:gradFill>
              <a:gsLst>
                <a:gs pos="45000">
                  <a:schemeClr val="accent1">
                    <a:tint val="70000"/>
                    <a:satMod val="110000"/>
                  </a:schemeClr>
                </a:gs>
                <a:gs pos="15000">
                  <a:schemeClr val="accent1">
                    <a:shade val="40000"/>
                    <a:satMod val="110000"/>
                  </a:schemeClr>
                </a:gs>
              </a:gsLst>
              <a:lin ang="5400000" scaled="1"/>
            </a:gradFill>
            <a:prstDash val="solid"/>
            <a:miter lim="800000"/>
          </a:ln>
          <a:effectLst/>
        </p:spPr>
        <p:style>
          <a:lnRef idx="2">
            <a:schemeClr val="accent1"/>
          </a:lnRef>
          <a:fillRef idx="0">
            <a:schemeClr val="accent1"/>
          </a:fillRef>
          <a:effectRef idx="1">
            <a:schemeClr val="accent1"/>
          </a:effectRef>
          <a:fontRef idx="minor">
            <a:schemeClr val="tx1"/>
          </a:fontRef>
        </p:style>
      </p:cxnSp>
      <p:sp>
        <p:nvSpPr>
          <p:cNvPr id="9" name="Title Placeholder 8"/>
          <p:cNvSpPr>
            <a:spLocks noGrp="1"/>
          </p:cNvSpPr>
          <p:nvPr>
            <p:ph type="title"/>
          </p:nvPr>
        </p:nvSpPr>
        <p:spPr>
          <a:xfrm>
            <a:off x="457200" y="274638"/>
            <a:ext cx="8229600" cy="1143000"/>
          </a:xfrm>
          <a:prstGeom prst="rect">
            <a:avLst/>
          </a:prstGeom>
        </p:spPr>
        <p:txBody>
          <a:bodyPr vert="horz" anchor="ctr">
            <a:normAutofit/>
            <a:scene3d>
              <a:camera prst="orthographicFront"/>
              <a:lightRig rig="soft" dir="t"/>
            </a:scene3d>
            <a:sp3d prstMaterial="softEdge">
              <a:bevelT w="25400" h="25400"/>
            </a:sp3d>
          </a:bodyPr>
          <a:lstStyle/>
          <a:p>
            <a:r>
              <a:rPr kumimoji="0" lang="en-US"/>
              <a:t>Click to edit Master title style</a:t>
            </a:r>
          </a:p>
        </p:txBody>
      </p:sp>
      <p:sp>
        <p:nvSpPr>
          <p:cNvPr id="30" name="Text Placeholder 29"/>
          <p:cNvSpPr>
            <a:spLocks noGrp="1"/>
          </p:cNvSpPr>
          <p:nvPr>
            <p:ph type="body" idx="1"/>
          </p:nvPr>
        </p:nvSpPr>
        <p:spPr>
          <a:xfrm>
            <a:off x="457200" y="1481328"/>
            <a:ext cx="8229600" cy="4525963"/>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0" name="Date Placeholder 9"/>
          <p:cNvSpPr>
            <a:spLocks noGrp="1"/>
          </p:cNvSpPr>
          <p:nvPr>
            <p:ph type="dt" sz="half" idx="2"/>
          </p:nvPr>
        </p:nvSpPr>
        <p:spPr>
          <a:xfrm>
            <a:off x="6727032" y="6407944"/>
            <a:ext cx="1920240" cy="365760"/>
          </a:xfrm>
          <a:prstGeom prst="rect">
            <a:avLst/>
          </a:prstGeom>
        </p:spPr>
        <p:txBody>
          <a:bodyPr vert="horz" anchor="b"/>
          <a:lstStyle>
            <a:lvl1pPr algn="l" eaLnBrk="1" latinLnBrk="0" hangingPunct="1">
              <a:defRPr kumimoji="0" sz="1000">
                <a:solidFill>
                  <a:schemeClr val="tx1"/>
                </a:solidFill>
              </a:defRPr>
            </a:lvl1pPr>
            <a:extLst/>
          </a:lstStyle>
          <a:p>
            <a:fld id="{1D8BD707-D9CF-40AE-B4C6-C98DA3205C09}" type="datetimeFigureOut">
              <a:rPr lang="en-US" smtClean="0"/>
              <a:pPr/>
              <a:t>7/18/2022</a:t>
            </a:fld>
            <a:endParaRPr lang="en-US" dirty="0"/>
          </a:p>
        </p:txBody>
      </p:sp>
      <p:sp>
        <p:nvSpPr>
          <p:cNvPr id="22" name="Footer Placeholder 21"/>
          <p:cNvSpPr>
            <a:spLocks noGrp="1"/>
          </p:cNvSpPr>
          <p:nvPr>
            <p:ph type="ftr" sz="quarter" idx="3"/>
          </p:nvPr>
        </p:nvSpPr>
        <p:spPr>
          <a:xfrm>
            <a:off x="4380072" y="6407944"/>
            <a:ext cx="2350681" cy="365125"/>
          </a:xfrm>
          <a:prstGeom prst="rect">
            <a:avLst/>
          </a:prstGeom>
        </p:spPr>
        <p:txBody>
          <a:bodyPr vert="horz" anchor="b"/>
          <a:lstStyle>
            <a:lvl1pPr algn="r" eaLnBrk="1" latinLnBrk="0" hangingPunct="1">
              <a:defRPr kumimoji="0" sz="1000">
                <a:solidFill>
                  <a:schemeClr val="tx1"/>
                </a:solidFill>
              </a:defRPr>
            </a:lvl1pPr>
            <a:extLst/>
          </a:lstStyle>
          <a:p>
            <a:endParaRPr lang="en-US" dirty="0"/>
          </a:p>
        </p:txBody>
      </p:sp>
      <p:sp>
        <p:nvSpPr>
          <p:cNvPr id="18" name="Slide Number Placeholder 17"/>
          <p:cNvSpPr>
            <a:spLocks noGrp="1"/>
          </p:cNvSpPr>
          <p:nvPr>
            <p:ph type="sldNum" sz="quarter" idx="4"/>
          </p:nvPr>
        </p:nvSpPr>
        <p:spPr>
          <a:xfrm>
            <a:off x="8647272" y="6407944"/>
            <a:ext cx="365760" cy="365125"/>
          </a:xfrm>
          <a:prstGeom prst="rect">
            <a:avLst/>
          </a:prstGeom>
        </p:spPr>
        <p:txBody>
          <a:bodyPr vert="horz" anchor="b"/>
          <a:lstStyle>
            <a:lvl1pPr algn="r" eaLnBrk="1" latinLnBrk="0" hangingPunct="1">
              <a:defRPr kumimoji="0" sz="1000" b="0">
                <a:solidFill>
                  <a:schemeClr val="tx1"/>
                </a:solidFill>
              </a:defRPr>
            </a:lvl1pPr>
            <a:extLst/>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rtl="0" eaLnBrk="1" latinLnBrk="0" hangingPunct="1">
        <a:spcBef>
          <a:spcPct val="0"/>
        </a:spcBef>
        <a:buNone/>
        <a:defRPr kumimoji="0" sz="4100" b="1" kern="1200">
          <a:solidFill>
            <a:schemeClr val="tx2"/>
          </a:solidFill>
          <a:effectLst>
            <a:outerShdw blurRad="31750" dist="25400" dir="5400000" algn="tl" rotWithShape="0">
              <a:srgbClr val="000000">
                <a:alpha val="25000"/>
              </a:srgbClr>
            </a:outerShdw>
          </a:effectLst>
          <a:latin typeface="+mj-lt"/>
          <a:ea typeface="+mj-ea"/>
          <a:cs typeface="+mj-cs"/>
        </a:defRPr>
      </a:lvl1pPr>
      <a:extLst/>
    </p:titleStyle>
    <p:bodyStyle>
      <a:lvl1pPr marL="365760" indent="-256032" algn="l" rtl="0" eaLnBrk="1" latinLnBrk="0" hangingPunct="1">
        <a:spcBef>
          <a:spcPts val="400"/>
        </a:spcBef>
        <a:spcAft>
          <a:spcPts val="0"/>
        </a:spcAft>
        <a:buClr>
          <a:schemeClr val="accent1"/>
        </a:buClr>
        <a:buSzPct val="68000"/>
        <a:buFont typeface="Wingdings 3"/>
        <a:buChar char=""/>
        <a:defRPr kumimoji="0" sz="2700" kern="1200">
          <a:solidFill>
            <a:schemeClr val="tx1"/>
          </a:solidFill>
          <a:latin typeface="+mn-lt"/>
          <a:ea typeface="+mn-ea"/>
          <a:cs typeface="+mn-cs"/>
        </a:defRPr>
      </a:lvl1pPr>
      <a:lvl2pPr marL="621792" indent="-228600" algn="l" rtl="0" eaLnBrk="1" latinLnBrk="0" hangingPunct="1">
        <a:spcBef>
          <a:spcPts val="324"/>
        </a:spcBef>
        <a:buClr>
          <a:schemeClr val="accent1"/>
        </a:buClr>
        <a:buFont typeface="Verdana"/>
        <a:buChar char="◦"/>
        <a:defRPr kumimoji="0" sz="2300" kern="1200">
          <a:solidFill>
            <a:schemeClr val="tx1"/>
          </a:solidFill>
          <a:latin typeface="+mn-lt"/>
          <a:ea typeface="+mn-ea"/>
          <a:cs typeface="+mn-cs"/>
        </a:defRPr>
      </a:lvl2pPr>
      <a:lvl3pPr marL="859536" indent="-228600" algn="l" rtl="0" eaLnBrk="1" latinLnBrk="0" hangingPunct="1">
        <a:spcBef>
          <a:spcPts val="350"/>
        </a:spcBef>
        <a:buClr>
          <a:schemeClr val="accent2"/>
        </a:buClr>
        <a:buSzPct val="100000"/>
        <a:buFont typeface="Wingdings 2"/>
        <a:buChar char=""/>
        <a:defRPr kumimoji="0" sz="2100" kern="1200">
          <a:solidFill>
            <a:schemeClr val="tx1"/>
          </a:solidFill>
          <a:latin typeface="+mn-lt"/>
          <a:ea typeface="+mn-ea"/>
          <a:cs typeface="+mn-cs"/>
        </a:defRPr>
      </a:lvl3pPr>
      <a:lvl4pPr marL="1143000" indent="-228600" algn="l" rtl="0" eaLnBrk="1" latinLnBrk="0" hangingPunct="1">
        <a:spcBef>
          <a:spcPts val="350"/>
        </a:spcBef>
        <a:buClr>
          <a:schemeClr val="accent2"/>
        </a:buClr>
        <a:buFont typeface="Wingdings 2"/>
        <a:buChar char=""/>
        <a:defRPr kumimoji="0" sz="1900" kern="1200">
          <a:solidFill>
            <a:schemeClr val="tx1"/>
          </a:solidFill>
          <a:latin typeface="+mn-lt"/>
          <a:ea typeface="+mn-ea"/>
          <a:cs typeface="+mn-cs"/>
        </a:defRPr>
      </a:lvl4pPr>
      <a:lvl5pPr marL="1371600" indent="-228600" algn="l" rtl="0" eaLnBrk="1" latinLnBrk="0" hangingPunct="1">
        <a:spcBef>
          <a:spcPts val="350"/>
        </a:spcBef>
        <a:buClr>
          <a:schemeClr val="accent2"/>
        </a:buClr>
        <a:buFont typeface="Wingdings 2"/>
        <a:buChar char=""/>
        <a:defRPr kumimoji="0" sz="1800" kern="1200">
          <a:solidFill>
            <a:schemeClr val="tx1"/>
          </a:solidFill>
          <a:latin typeface="+mn-lt"/>
          <a:ea typeface="+mn-ea"/>
          <a:cs typeface="+mn-cs"/>
        </a:defRPr>
      </a:lvl5pPr>
      <a:lvl6pPr marL="1600200" indent="-228600" algn="l" rtl="0" eaLnBrk="1" latinLnBrk="0" hangingPunct="1">
        <a:spcBef>
          <a:spcPts val="350"/>
        </a:spcBef>
        <a:buClr>
          <a:schemeClr val="accent3"/>
        </a:buClr>
        <a:buFont typeface="Wingdings 2"/>
        <a:buChar char=""/>
        <a:defRPr kumimoji="0" sz="1800" kern="1200">
          <a:solidFill>
            <a:schemeClr val="tx1"/>
          </a:solidFill>
          <a:latin typeface="+mn-lt"/>
          <a:ea typeface="+mn-ea"/>
          <a:cs typeface="+mn-cs"/>
        </a:defRPr>
      </a:lvl6pPr>
      <a:lvl7pPr marL="18288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7pPr>
      <a:lvl8pPr marL="2057400" indent="-228600" algn="l" rtl="0" eaLnBrk="1" latinLnBrk="0" hangingPunct="1">
        <a:spcBef>
          <a:spcPts val="350"/>
        </a:spcBef>
        <a:buClr>
          <a:schemeClr val="accent3"/>
        </a:buClr>
        <a:buFont typeface="Wingdings 2"/>
        <a:buChar char=""/>
        <a:defRPr kumimoji="0" sz="1600" kern="1200">
          <a:solidFill>
            <a:schemeClr val="tx1"/>
          </a:solidFill>
          <a:latin typeface="+mn-lt"/>
          <a:ea typeface="+mn-ea"/>
          <a:cs typeface="+mn-cs"/>
        </a:defRPr>
      </a:lvl8pPr>
      <a:lvl9pPr marL="2286000" indent="-228600" algn="l" rtl="0" eaLnBrk="1" latinLnBrk="0" hangingPunct="1">
        <a:spcBef>
          <a:spcPts val="350"/>
        </a:spcBef>
        <a:buClr>
          <a:schemeClr val="accent3"/>
        </a:buClr>
        <a:buFont typeface="Wingdings 2"/>
        <a:buChar char=""/>
        <a:defRPr kumimoji="0" sz="16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1.bin"/><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6000" dirty="0"/>
              <a:t>Drone simulation</a:t>
            </a:r>
            <a:endParaRPr lang="en-IN" sz="6000" dirty="0"/>
          </a:p>
        </p:txBody>
      </p:sp>
      <p:sp>
        <p:nvSpPr>
          <p:cNvPr id="3" name="Subtitle 2"/>
          <p:cNvSpPr>
            <a:spLocks noGrp="1"/>
          </p:cNvSpPr>
          <p:nvPr>
            <p:ph type="subTitle" idx="1"/>
          </p:nvPr>
        </p:nvSpPr>
        <p:spPr>
          <a:xfrm>
            <a:off x="762000" y="3810000"/>
            <a:ext cx="7772400" cy="1199704"/>
          </a:xfrm>
        </p:spPr>
        <p:txBody>
          <a:bodyPr/>
          <a:lstStyle/>
          <a:p>
            <a:r>
              <a:rPr lang="en-US" dirty="0"/>
              <a:t>Team members:     </a:t>
            </a:r>
            <a:r>
              <a:rPr lang="en-US" dirty="0" err="1"/>
              <a:t>Abya</a:t>
            </a:r>
            <a:endParaRPr lang="en-US" dirty="0"/>
          </a:p>
          <a:p>
            <a:r>
              <a:rPr lang="en-US" dirty="0"/>
              <a:t>Apurva</a:t>
            </a:r>
            <a:endParaRPr lang="en-IN" dirty="0"/>
          </a:p>
        </p:txBody>
      </p:sp>
    </p:spTree>
    <p:extLst>
      <p:ext uri="{BB962C8B-B14F-4D97-AF65-F5344CB8AC3E}">
        <p14:creationId xmlns:p14="http://schemas.microsoft.com/office/powerpoint/2010/main" val="15505237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dirty="0"/>
          </a:p>
        </p:txBody>
      </p:sp>
      <p:sp>
        <p:nvSpPr>
          <p:cNvPr id="3" name="Title 2"/>
          <p:cNvSpPr>
            <a:spLocks noGrp="1"/>
          </p:cNvSpPr>
          <p:nvPr>
            <p:ph type="title"/>
          </p:nvPr>
        </p:nvSpPr>
        <p:spPr/>
        <p:txBody>
          <a:bodyPr/>
          <a:lstStyle/>
          <a:p>
            <a:r>
              <a:rPr lang="en-US" dirty="0"/>
              <a:t>Simulation of drone</a:t>
            </a:r>
            <a:endParaRPr lang="en-IN"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7817" y="1524000"/>
            <a:ext cx="81280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176209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dirty="0"/>
          </a:p>
        </p:txBody>
      </p:sp>
      <p:sp>
        <p:nvSpPr>
          <p:cNvPr id="3" name="Title 2"/>
          <p:cNvSpPr>
            <a:spLocks noGrp="1"/>
          </p:cNvSpPr>
          <p:nvPr>
            <p:ph type="title"/>
          </p:nvPr>
        </p:nvSpPr>
        <p:spPr/>
        <p:txBody>
          <a:bodyPr/>
          <a:lstStyle/>
          <a:p>
            <a:r>
              <a:rPr lang="en-US" dirty="0"/>
              <a:t>Launching </a:t>
            </a:r>
            <a:r>
              <a:rPr lang="en-US" dirty="0" err="1"/>
              <a:t>sim_vehicle</a:t>
            </a:r>
            <a:endParaRPr lang="en-IN"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000" y="1524000"/>
            <a:ext cx="81280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07166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dirty="0"/>
          </a:p>
        </p:txBody>
      </p:sp>
      <p:sp>
        <p:nvSpPr>
          <p:cNvPr id="3" name="Title 2"/>
          <p:cNvSpPr>
            <a:spLocks noGrp="1"/>
          </p:cNvSpPr>
          <p:nvPr>
            <p:ph type="title"/>
          </p:nvPr>
        </p:nvSpPr>
        <p:spPr/>
        <p:txBody>
          <a:bodyPr>
            <a:normAutofit fontScale="90000"/>
          </a:bodyPr>
          <a:lstStyle/>
          <a:p>
            <a:r>
              <a:rPr lang="en-US" dirty="0"/>
              <a:t>Running launch files and scripts</a:t>
            </a:r>
            <a:endParaRPr lang="en-IN" dirty="0"/>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7939" y="1537252"/>
            <a:ext cx="81280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664530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dirty="0"/>
          </a:p>
        </p:txBody>
      </p:sp>
      <p:sp>
        <p:nvSpPr>
          <p:cNvPr id="3" name="Title 2"/>
          <p:cNvSpPr>
            <a:spLocks noGrp="1"/>
          </p:cNvSpPr>
          <p:nvPr>
            <p:ph type="title"/>
          </p:nvPr>
        </p:nvSpPr>
        <p:spPr/>
        <p:txBody>
          <a:bodyPr/>
          <a:lstStyle/>
          <a:p>
            <a:endParaRPr lang="en-IN"/>
          </a:p>
        </p:txBody>
      </p:sp>
      <p:graphicFrame>
        <p:nvGraphicFramePr>
          <p:cNvPr id="4" name="Object 3"/>
          <p:cNvGraphicFramePr>
            <a:graphicFrameLocks noChangeAspect="1"/>
          </p:cNvGraphicFramePr>
          <p:nvPr>
            <p:extLst>
              <p:ext uri="{D42A27DB-BD31-4B8C-83A1-F6EECF244321}">
                <p14:modId xmlns:p14="http://schemas.microsoft.com/office/powerpoint/2010/main" val="8806483"/>
              </p:ext>
            </p:extLst>
          </p:nvPr>
        </p:nvGraphicFramePr>
        <p:xfrm>
          <a:off x="3160713" y="3187700"/>
          <a:ext cx="2820987" cy="481013"/>
        </p:xfrm>
        <a:graphic>
          <a:graphicData uri="http://schemas.openxmlformats.org/presentationml/2006/ole">
            <mc:AlternateContent xmlns:mc="http://schemas.openxmlformats.org/markup-compatibility/2006">
              <mc:Choice xmlns:v="urn:schemas-microsoft-com:vml" Requires="v">
                <p:oleObj name="Packager Shell Object" showAsIcon="1" r:id="rId2" imgW="2821680" imgH="481320" progId="Package">
                  <p:embed/>
                </p:oleObj>
              </mc:Choice>
              <mc:Fallback>
                <p:oleObj name="Packager Shell Object" showAsIcon="1" r:id="rId2" imgW="2821680" imgH="481320" progId="Package">
                  <p:embed/>
                  <p:pic>
                    <p:nvPicPr>
                      <p:cNvPr id="0" name=""/>
                      <p:cNvPicPr/>
                      <p:nvPr/>
                    </p:nvPicPr>
                    <p:blipFill>
                      <a:blip r:embed="rId3"/>
                      <a:stretch>
                        <a:fillRect/>
                      </a:stretch>
                    </p:blipFill>
                    <p:spPr>
                      <a:xfrm>
                        <a:off x="3160713" y="3187700"/>
                        <a:ext cx="2820987" cy="481013"/>
                      </a:xfrm>
                      <a:prstGeom prst="rect">
                        <a:avLst/>
                      </a:prstGeom>
                    </p:spPr>
                  </p:pic>
                </p:oleObj>
              </mc:Fallback>
            </mc:AlternateContent>
          </a:graphicData>
        </a:graphic>
      </p:graphicFrame>
    </p:spTree>
    <p:extLst>
      <p:ext uri="{BB962C8B-B14F-4D97-AF65-F5344CB8AC3E}">
        <p14:creationId xmlns:p14="http://schemas.microsoft.com/office/powerpoint/2010/main" val="12893699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dirty="0"/>
          </a:p>
        </p:txBody>
      </p:sp>
      <p:sp>
        <p:nvSpPr>
          <p:cNvPr id="3" name="Title 2"/>
          <p:cNvSpPr>
            <a:spLocks noGrp="1"/>
          </p:cNvSpPr>
          <p:nvPr>
            <p:ph type="title"/>
          </p:nvPr>
        </p:nvSpPr>
        <p:spPr/>
        <p:txBody>
          <a:bodyPr>
            <a:normAutofit fontScale="90000"/>
          </a:bodyPr>
          <a:lstStyle/>
          <a:p>
            <a:r>
              <a:rPr lang="en-US" dirty="0"/>
              <a:t>All the commands are working in the right manner</a:t>
            </a:r>
            <a:endParaRPr lang="en-IN"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1191" y="1524000"/>
            <a:ext cx="81280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162340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In the previous slide, it was visible that the drone is in right environment.</a:t>
            </a:r>
          </a:p>
          <a:p>
            <a:r>
              <a:rPr lang="en-US" dirty="0"/>
              <a:t>Drone is being simulated in gazebo using </a:t>
            </a:r>
            <a:r>
              <a:rPr lang="en-US" dirty="0" err="1"/>
              <a:t>mavros</a:t>
            </a:r>
            <a:r>
              <a:rPr lang="en-US" dirty="0"/>
              <a:t> package</a:t>
            </a:r>
          </a:p>
          <a:p>
            <a:r>
              <a:rPr lang="en-US" dirty="0"/>
              <a:t>It is armed and ready to take off</a:t>
            </a:r>
          </a:p>
          <a:p>
            <a:r>
              <a:rPr lang="en-US" dirty="0"/>
              <a:t>All the necessary commands are working fine</a:t>
            </a:r>
          </a:p>
          <a:p>
            <a:endParaRPr lang="en-IN" dirty="0"/>
          </a:p>
        </p:txBody>
      </p:sp>
      <p:sp>
        <p:nvSpPr>
          <p:cNvPr id="3" name="Title 2"/>
          <p:cNvSpPr>
            <a:spLocks noGrp="1"/>
          </p:cNvSpPr>
          <p:nvPr>
            <p:ph type="title"/>
          </p:nvPr>
        </p:nvSpPr>
        <p:spPr/>
        <p:txBody>
          <a:bodyPr/>
          <a:lstStyle/>
          <a:p>
            <a:endParaRPr lang="en-IN" dirty="0"/>
          </a:p>
        </p:txBody>
      </p:sp>
    </p:spTree>
    <p:extLst>
      <p:ext uri="{BB962C8B-B14F-4D97-AF65-F5344CB8AC3E}">
        <p14:creationId xmlns:p14="http://schemas.microsoft.com/office/powerpoint/2010/main" val="39786013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Guided and machine modes in noetic version of ROS.</a:t>
            </a:r>
          </a:p>
          <a:p>
            <a:r>
              <a:rPr lang="en-US" dirty="0"/>
              <a:t>We came to know that our system was working in auto mode which is not compatible with take off command</a:t>
            </a:r>
          </a:p>
          <a:p>
            <a:r>
              <a:rPr lang="en-US" dirty="0"/>
              <a:t>In </a:t>
            </a:r>
            <a:r>
              <a:rPr lang="en-US" dirty="0" err="1"/>
              <a:t>future,we’ll</a:t>
            </a:r>
            <a:r>
              <a:rPr lang="en-US" dirty="0"/>
              <a:t> be exploring the different modes in noetic version of ROS.</a:t>
            </a:r>
          </a:p>
          <a:p>
            <a:endParaRPr lang="en-US" dirty="0"/>
          </a:p>
        </p:txBody>
      </p:sp>
      <p:sp>
        <p:nvSpPr>
          <p:cNvPr id="3" name="Title 2"/>
          <p:cNvSpPr>
            <a:spLocks noGrp="1"/>
          </p:cNvSpPr>
          <p:nvPr>
            <p:ph type="title"/>
          </p:nvPr>
        </p:nvSpPr>
        <p:spPr/>
        <p:txBody>
          <a:bodyPr/>
          <a:lstStyle/>
          <a:p>
            <a:r>
              <a:rPr lang="en-US" dirty="0"/>
              <a:t>Future improvements</a:t>
            </a:r>
            <a:endParaRPr lang="en-IN" dirty="0"/>
          </a:p>
        </p:txBody>
      </p:sp>
    </p:spTree>
    <p:extLst>
      <p:ext uri="{BB962C8B-B14F-4D97-AF65-F5344CB8AC3E}">
        <p14:creationId xmlns:p14="http://schemas.microsoft.com/office/powerpoint/2010/main" val="2623748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US" dirty="0"/>
          </a:p>
          <a:p>
            <a:r>
              <a:rPr lang="en-US" dirty="0"/>
              <a:t>Started off with installing Ubuntu 20.04 in our systems as we needed Linux to use ROS.</a:t>
            </a:r>
          </a:p>
          <a:p>
            <a:r>
              <a:rPr lang="en-US" dirty="0"/>
              <a:t>We need an operating system to run our model for which we use ROS.</a:t>
            </a:r>
          </a:p>
          <a:p>
            <a:r>
              <a:rPr lang="en-US" dirty="0"/>
              <a:t>ROS is basically an open source framework that helps people build and reuse code between robotics applications.</a:t>
            </a:r>
          </a:p>
          <a:p>
            <a:r>
              <a:rPr lang="en-US" dirty="0"/>
              <a:t>Installed noetic version of ROS.</a:t>
            </a:r>
            <a:endParaRPr lang="en-IN" dirty="0"/>
          </a:p>
        </p:txBody>
      </p:sp>
      <p:sp>
        <p:nvSpPr>
          <p:cNvPr id="3" name="Title 2"/>
          <p:cNvSpPr>
            <a:spLocks noGrp="1"/>
          </p:cNvSpPr>
          <p:nvPr>
            <p:ph type="title"/>
          </p:nvPr>
        </p:nvSpPr>
        <p:spPr/>
        <p:txBody>
          <a:bodyPr/>
          <a:lstStyle/>
          <a:p>
            <a:r>
              <a:rPr lang="en-US" dirty="0"/>
              <a:t>Installing </a:t>
            </a:r>
            <a:r>
              <a:rPr lang="en-US" dirty="0" err="1"/>
              <a:t>Ubuntu,ROS</a:t>
            </a:r>
            <a:endParaRPr lang="en-IN" dirty="0"/>
          </a:p>
        </p:txBody>
      </p:sp>
    </p:spTree>
    <p:extLst>
      <p:ext uri="{BB962C8B-B14F-4D97-AF65-F5344CB8AC3E}">
        <p14:creationId xmlns:p14="http://schemas.microsoft.com/office/powerpoint/2010/main" val="3161956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err="1"/>
              <a:t>MavROS</a:t>
            </a:r>
            <a:r>
              <a:rPr lang="en-US" dirty="0"/>
              <a:t> is a ROS package that provides communication driver for various autopilots with </a:t>
            </a:r>
            <a:r>
              <a:rPr lang="en-US" dirty="0" err="1"/>
              <a:t>MAVLink</a:t>
            </a:r>
            <a:r>
              <a:rPr lang="en-US" dirty="0"/>
              <a:t> communication protocol.</a:t>
            </a:r>
          </a:p>
          <a:p>
            <a:r>
              <a:rPr lang="en-US" dirty="0"/>
              <a:t>We next installed </a:t>
            </a:r>
            <a:r>
              <a:rPr lang="en-US" dirty="0" err="1"/>
              <a:t>MavROS</a:t>
            </a:r>
            <a:r>
              <a:rPr lang="en-US" dirty="0"/>
              <a:t> in our system.</a:t>
            </a:r>
            <a:endParaRPr lang="en-IN" dirty="0"/>
          </a:p>
        </p:txBody>
      </p:sp>
      <p:sp>
        <p:nvSpPr>
          <p:cNvPr id="3" name="Title 2"/>
          <p:cNvSpPr>
            <a:spLocks noGrp="1"/>
          </p:cNvSpPr>
          <p:nvPr>
            <p:ph type="title"/>
          </p:nvPr>
        </p:nvSpPr>
        <p:spPr/>
        <p:txBody>
          <a:bodyPr/>
          <a:lstStyle/>
          <a:p>
            <a:r>
              <a:rPr lang="en-US" dirty="0"/>
              <a:t>Setting up </a:t>
            </a:r>
            <a:r>
              <a:rPr lang="en-US" dirty="0" err="1"/>
              <a:t>mavros</a:t>
            </a:r>
            <a:endParaRPr lang="en-IN" dirty="0"/>
          </a:p>
        </p:txBody>
      </p:sp>
    </p:spTree>
    <p:extLst>
      <p:ext uri="{BB962C8B-B14F-4D97-AF65-F5344CB8AC3E}">
        <p14:creationId xmlns:p14="http://schemas.microsoft.com/office/powerpoint/2010/main" val="745743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lvl="0"/>
            <a:r>
              <a:rPr lang="en-US" dirty="0"/>
              <a:t>An autopilot is required to transmit our command to the system. PX4 is a suitable source for that. </a:t>
            </a:r>
          </a:p>
          <a:p>
            <a:pPr lvl="0"/>
            <a:r>
              <a:rPr lang="en-US" dirty="0"/>
              <a:t>PX4 is an open source flight control software for drones and other unmanned vehicles. It provides the required set of tools for drone developers to share technologies to create proper solutions for drone applications.</a:t>
            </a:r>
          </a:p>
          <a:p>
            <a:pPr lvl="0"/>
            <a:r>
              <a:rPr lang="en-US" dirty="0"/>
              <a:t>We used iris model inbuilt drone.</a:t>
            </a:r>
            <a:endParaRPr lang="en-IN" dirty="0"/>
          </a:p>
          <a:p>
            <a:endParaRPr lang="en-IN" dirty="0"/>
          </a:p>
        </p:txBody>
      </p:sp>
      <p:sp>
        <p:nvSpPr>
          <p:cNvPr id="3" name="Title 2"/>
          <p:cNvSpPr>
            <a:spLocks noGrp="1"/>
          </p:cNvSpPr>
          <p:nvPr>
            <p:ph type="title"/>
          </p:nvPr>
        </p:nvSpPr>
        <p:spPr/>
        <p:txBody>
          <a:bodyPr/>
          <a:lstStyle/>
          <a:p>
            <a:r>
              <a:rPr lang="en-US" dirty="0"/>
              <a:t>Setting up PX4 and Autopilot</a:t>
            </a:r>
            <a:endParaRPr lang="en-IN" dirty="0"/>
          </a:p>
        </p:txBody>
      </p:sp>
    </p:spTree>
    <p:extLst>
      <p:ext uri="{BB962C8B-B14F-4D97-AF65-F5344CB8AC3E}">
        <p14:creationId xmlns:p14="http://schemas.microsoft.com/office/powerpoint/2010/main" val="1502250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a:t>Installed Gazebo9-3D dynamic simulator.</a:t>
            </a:r>
          </a:p>
          <a:p>
            <a:r>
              <a:rPr lang="en-US" dirty="0"/>
              <a:t>It is a high class simulator that allows simulation of real-life environment. It allows us to include practical forces such as gravity and friction.</a:t>
            </a:r>
            <a:endParaRPr lang="en-IN" dirty="0"/>
          </a:p>
        </p:txBody>
      </p:sp>
      <p:sp>
        <p:nvSpPr>
          <p:cNvPr id="3" name="Title 2"/>
          <p:cNvSpPr>
            <a:spLocks noGrp="1"/>
          </p:cNvSpPr>
          <p:nvPr>
            <p:ph type="title"/>
          </p:nvPr>
        </p:nvSpPr>
        <p:spPr/>
        <p:txBody>
          <a:bodyPr/>
          <a:lstStyle/>
          <a:p>
            <a:r>
              <a:rPr lang="en-US" dirty="0"/>
              <a:t>Gazebo</a:t>
            </a:r>
            <a:endParaRPr lang="en-IN" dirty="0"/>
          </a:p>
        </p:txBody>
      </p:sp>
    </p:spTree>
    <p:extLst>
      <p:ext uri="{BB962C8B-B14F-4D97-AF65-F5344CB8AC3E}">
        <p14:creationId xmlns:p14="http://schemas.microsoft.com/office/powerpoint/2010/main" val="9517082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pPr lvl="0"/>
            <a:r>
              <a:rPr lang="en-US" dirty="0"/>
              <a:t>We needed a script for takeoff of our drone. Also, a launch file was needed for the obvious purpose. </a:t>
            </a:r>
          </a:p>
          <a:p>
            <a:pPr lvl="0"/>
            <a:r>
              <a:rPr lang="en-US" dirty="0"/>
              <a:t>We created a python script in VS Code for this execution.</a:t>
            </a:r>
            <a:endParaRPr lang="en-IN" dirty="0"/>
          </a:p>
          <a:p>
            <a:endParaRPr lang="en-IN" dirty="0"/>
          </a:p>
        </p:txBody>
      </p:sp>
      <p:sp>
        <p:nvSpPr>
          <p:cNvPr id="3" name="Title 2"/>
          <p:cNvSpPr>
            <a:spLocks noGrp="1"/>
          </p:cNvSpPr>
          <p:nvPr>
            <p:ph type="title"/>
          </p:nvPr>
        </p:nvSpPr>
        <p:spPr/>
        <p:txBody>
          <a:bodyPr/>
          <a:lstStyle/>
          <a:p>
            <a:r>
              <a:rPr lang="en-US" dirty="0"/>
              <a:t>Writing scripts</a:t>
            </a:r>
            <a:endParaRPr lang="en-IN" dirty="0"/>
          </a:p>
        </p:txBody>
      </p:sp>
    </p:spTree>
    <p:extLst>
      <p:ext uri="{BB962C8B-B14F-4D97-AF65-F5344CB8AC3E}">
        <p14:creationId xmlns:p14="http://schemas.microsoft.com/office/powerpoint/2010/main" val="13621908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Take off script in python</a:t>
            </a:r>
            <a:endParaRPr lang="en-IN" dirty="0"/>
          </a:p>
        </p:txBody>
      </p:sp>
      <p:pic>
        <p:nvPicPr>
          <p:cNvPr id="4" name="Picture 2"/>
          <p:cNvPicPr>
            <a:picLocks noGrp="1" noChangeAspect="1" noChangeArrowheads="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304800" y="1531867"/>
            <a:ext cx="4102100" cy="23074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31265" y="1600922"/>
            <a:ext cx="3979335" cy="22383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7" name="Picture 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21733" y="4038600"/>
            <a:ext cx="4063999" cy="228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148" name="Picture 4"/>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631265" y="4038600"/>
            <a:ext cx="4064001" cy="228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083822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dirty="0"/>
          </a:p>
        </p:txBody>
      </p:sp>
      <p:sp>
        <p:nvSpPr>
          <p:cNvPr id="3" name="Title 2"/>
          <p:cNvSpPr>
            <a:spLocks noGrp="1"/>
          </p:cNvSpPr>
          <p:nvPr>
            <p:ph type="title"/>
          </p:nvPr>
        </p:nvSpPr>
        <p:spPr/>
        <p:txBody>
          <a:bodyPr/>
          <a:lstStyle/>
          <a:p>
            <a:r>
              <a:rPr lang="en-US" dirty="0"/>
              <a:t>Starting PX4</a:t>
            </a:r>
            <a:endParaRPr lang="en-IN"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463" y="1447800"/>
            <a:ext cx="8263467" cy="464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274288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endParaRPr lang="en-IN"/>
          </a:p>
        </p:txBody>
      </p:sp>
      <p:sp>
        <p:nvSpPr>
          <p:cNvPr id="3" name="Title 2"/>
          <p:cNvSpPr>
            <a:spLocks noGrp="1"/>
          </p:cNvSpPr>
          <p:nvPr>
            <p:ph type="title"/>
          </p:nvPr>
        </p:nvSpPr>
        <p:spPr/>
        <p:txBody>
          <a:bodyPr/>
          <a:lstStyle/>
          <a:p>
            <a:r>
              <a:rPr lang="en-US" dirty="0"/>
              <a:t>Starting </a:t>
            </a:r>
            <a:r>
              <a:rPr lang="en-US" dirty="0" err="1"/>
              <a:t>mavros</a:t>
            </a:r>
            <a:endParaRPr lang="en-IN" dirty="0"/>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8000" y="1524000"/>
            <a:ext cx="8128000" cy="457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3501899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oncourse">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Concourse">
      <a:maj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ajorFont>
      <a:minorFont>
        <a:latin typeface="Lucida Sans Unicode"/>
        <a:ea typeface=""/>
        <a:cs typeface=""/>
        <a:font script="Jpan" typeface="ＭＳ Ｐゴシック"/>
        <a:font script="Hang" typeface="맑은 고딕"/>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Uigh" typeface="Microsoft Uighur"/>
        <a:font script="Geor" typeface="Sylfaen"/>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55000"/>
                <a:satMod val="300000"/>
              </a:schemeClr>
            </a:gs>
            <a:gs pos="40000">
              <a:schemeClr val="phClr">
                <a:tint val="65000"/>
                <a:satMod val="300000"/>
              </a:schemeClr>
            </a:gs>
            <a:gs pos="100000">
              <a:schemeClr val="phClr">
                <a:shade val="65000"/>
                <a:satMod val="300000"/>
              </a:schemeClr>
            </a:gs>
          </a:gsLst>
          <a:path path="circle">
            <a:fillToRect l="65000" b="98000"/>
          </a:path>
        </a:gradFill>
        <a:blipFill>
          <a:blip xmlns:r="http://schemas.openxmlformats.org/officeDocument/2006/relationships" r:embed="rId1">
            <a:duotone>
              <a:schemeClr val="phClr">
                <a:shade val="60000"/>
                <a:satMod val="110000"/>
              </a:schemeClr>
              <a:schemeClr val="phClr">
                <a:tint val="95000"/>
              </a:schemeClr>
            </a:duotone>
          </a:blip>
          <a:tile tx="0" ty="0" sx="50000" sy="5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Concourse</Template>
  <TotalTime>495</TotalTime>
  <Words>348</Words>
  <Application>Microsoft Office PowerPoint</Application>
  <PresentationFormat>On-screen Show (4:3)</PresentationFormat>
  <Paragraphs>37</Paragraphs>
  <Slides>16</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2" baseType="lpstr">
      <vt:lpstr>Lucida Sans Unicode</vt:lpstr>
      <vt:lpstr>Verdana</vt:lpstr>
      <vt:lpstr>Wingdings 2</vt:lpstr>
      <vt:lpstr>Wingdings 3</vt:lpstr>
      <vt:lpstr>Concourse</vt:lpstr>
      <vt:lpstr>Packager Shell Object</vt:lpstr>
      <vt:lpstr>Drone simulation</vt:lpstr>
      <vt:lpstr>Installing Ubuntu,ROS</vt:lpstr>
      <vt:lpstr>Setting up mavros</vt:lpstr>
      <vt:lpstr>Setting up PX4 and Autopilot</vt:lpstr>
      <vt:lpstr>Gazebo</vt:lpstr>
      <vt:lpstr>Writing scripts</vt:lpstr>
      <vt:lpstr>Take off script in python</vt:lpstr>
      <vt:lpstr>Starting PX4</vt:lpstr>
      <vt:lpstr>Starting mavros</vt:lpstr>
      <vt:lpstr>Simulation of drone</vt:lpstr>
      <vt:lpstr>Launching sim_vehicle</vt:lpstr>
      <vt:lpstr>Running launch files and scripts</vt:lpstr>
      <vt:lpstr>PowerPoint Presentation</vt:lpstr>
      <vt:lpstr>All the commands are working in the right manner</vt:lpstr>
      <vt:lpstr>PowerPoint Presentation</vt:lpstr>
      <vt:lpstr>Future improvements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Drone simulation</dc:title>
  <dc:creator>APURVA G</dc:creator>
  <cp:lastModifiedBy>abya singh</cp:lastModifiedBy>
  <cp:revision>15</cp:revision>
  <dcterms:created xsi:type="dcterms:W3CDTF">2006-08-16T00:00:00Z</dcterms:created>
  <dcterms:modified xsi:type="dcterms:W3CDTF">2022-07-18T10:11:46Z</dcterms:modified>
</cp:coreProperties>
</file>

<file path=docProps/thumbnail.jpeg>
</file>